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CMHsw8fya0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192368-3F06-4751-9938-F19092A754F8}"/>
              </a:ext>
            </a:extLst>
          </p:cNvPr>
          <p:cNvSpPr/>
          <p:nvPr/>
        </p:nvSpPr>
        <p:spPr>
          <a:xfrm>
            <a:off x="957262" y="2788593"/>
            <a:ext cx="2614613" cy="4616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فيديو  الأجهزة الساخنة 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CD8B02-9A47-4164-920D-8A57F316C2F8}"/>
              </a:ext>
            </a:extLst>
          </p:cNvPr>
          <p:cNvSpPr txBox="1"/>
          <p:nvPr/>
        </p:nvSpPr>
        <p:spPr>
          <a:xfrm>
            <a:off x="4104085" y="2880924"/>
            <a:ext cx="609361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https://youtu.be/RCMHsw8fya0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6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6913</TotalTime>
  <Words>20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25</cp:revision>
  <dcterms:created xsi:type="dcterms:W3CDTF">2023-05-01T10:02:06Z</dcterms:created>
  <dcterms:modified xsi:type="dcterms:W3CDTF">2024-01-16T08:18:53Z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